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950" r:id="rId2"/>
    <p:sldId id="1344" r:id="rId3"/>
    <p:sldId id="825" r:id="rId4"/>
    <p:sldId id="826" r:id="rId5"/>
    <p:sldId id="827" r:id="rId6"/>
    <p:sldId id="1319" r:id="rId7"/>
    <p:sldId id="1325" r:id="rId8"/>
    <p:sldId id="1323" r:id="rId9"/>
    <p:sldId id="829" r:id="rId10"/>
    <p:sldId id="1324" r:id="rId11"/>
    <p:sldId id="1215" r:id="rId12"/>
    <p:sldId id="1216" r:id="rId13"/>
    <p:sldId id="1217" r:id="rId14"/>
    <p:sldId id="1218" r:id="rId15"/>
    <p:sldId id="1257" r:id="rId16"/>
    <p:sldId id="421" r:id="rId17"/>
    <p:sldId id="422" r:id="rId18"/>
    <p:sldId id="388" r:id="rId19"/>
    <p:sldId id="389" r:id="rId20"/>
    <p:sldId id="390" r:id="rId21"/>
    <p:sldId id="332" r:id="rId22"/>
    <p:sldId id="454" r:id="rId23"/>
    <p:sldId id="455" r:id="rId24"/>
    <p:sldId id="456" r:id="rId25"/>
    <p:sldId id="457" r:id="rId26"/>
    <p:sldId id="458" r:id="rId27"/>
    <p:sldId id="1345" r:id="rId28"/>
    <p:sldId id="1346" r:id="rId29"/>
    <p:sldId id="1353" r:id="rId30"/>
    <p:sldId id="1347" r:id="rId31"/>
    <p:sldId id="1348" r:id="rId32"/>
    <p:sldId id="1349" r:id="rId33"/>
    <p:sldId id="1350" r:id="rId34"/>
    <p:sldId id="1351" r:id="rId35"/>
    <p:sldId id="463" r:id="rId36"/>
    <p:sldId id="1352" r:id="rId37"/>
    <p:sldId id="459" r:id="rId38"/>
    <p:sldId id="460" r:id="rId39"/>
    <p:sldId id="461" r:id="rId40"/>
    <p:sldId id="462" r:id="rId41"/>
    <p:sldId id="464" r:id="rId42"/>
    <p:sldId id="1026" r:id="rId43"/>
    <p:sldId id="1027" r:id="rId44"/>
    <p:sldId id="1028" r:id="rId45"/>
    <p:sldId id="1029" r:id="rId46"/>
    <p:sldId id="1030" r:id="rId47"/>
    <p:sldId id="1341" r:id="rId48"/>
    <p:sldId id="954" r:id="rId49"/>
    <p:sldId id="1334" r:id="rId50"/>
    <p:sldId id="1335" r:id="rId51"/>
    <p:sldId id="1240" r:id="rId52"/>
    <p:sldId id="256" r:id="rId53"/>
    <p:sldId id="257" r:id="rId54"/>
    <p:sldId id="1237" r:id="rId55"/>
    <p:sldId id="1238" r:id="rId56"/>
    <p:sldId id="1336" r:id="rId57"/>
    <p:sldId id="1281" r:id="rId58"/>
    <p:sldId id="1339" r:id="rId59"/>
    <p:sldId id="94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825"/>
            <p14:sldId id="826"/>
            <p14:sldId id="827"/>
            <p14:sldId id="1319"/>
            <p14:sldId id="1325"/>
            <p14:sldId id="1323"/>
            <p14:sldId id="829"/>
            <p14:sldId id="1324"/>
            <p14:sldId id="1215"/>
            <p14:sldId id="1216"/>
            <p14:sldId id="1217"/>
            <p14:sldId id="1218"/>
            <p14:sldId id="1257"/>
            <p14:sldId id="421"/>
            <p14:sldId id="422"/>
            <p14:sldId id="388"/>
            <p14:sldId id="389"/>
            <p14:sldId id="390"/>
            <p14:sldId id="332"/>
            <p14:sldId id="454"/>
            <p14:sldId id="455"/>
            <p14:sldId id="456"/>
            <p14:sldId id="457"/>
            <p14:sldId id="458"/>
            <p14:sldId id="1345"/>
            <p14:sldId id="1346"/>
            <p14:sldId id="1353"/>
            <p14:sldId id="1347"/>
            <p14:sldId id="1348"/>
            <p14:sldId id="1349"/>
            <p14:sldId id="1350"/>
            <p14:sldId id="1351"/>
            <p14:sldId id="463"/>
            <p14:sldId id="1352"/>
            <p14:sldId id="459"/>
            <p14:sldId id="460"/>
            <p14:sldId id="461"/>
            <p14:sldId id="462"/>
            <p14:sldId id="464"/>
            <p14:sldId id="1026"/>
            <p14:sldId id="1027"/>
            <p14:sldId id="1028"/>
            <p14:sldId id="1029"/>
            <p14:sldId id="1030"/>
            <p14:sldId id="1341"/>
            <p14:sldId id="954"/>
            <p14:sldId id="1334"/>
            <p14:sldId id="1335"/>
            <p14:sldId id="1240"/>
            <p14:sldId id="256"/>
            <p14:sldId id="257"/>
            <p14:sldId id="1237"/>
            <p14:sldId id="1238"/>
            <p14:sldId id="1336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16/06/2025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0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9FEC-7E81-8C52-52CE-C441EF46F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CEBE4-DAF9-82C3-1CE8-4F9AF2935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DE5BA-CC21-6C78-6BBF-A44E9DDF6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C527-A566-FC4C-1285-B8B3AEF24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11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E0BA-CD03-11D3-28C8-846B025D8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6A27C-C3D5-789D-CD78-500514BD0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D39F7-CC9D-FA25-0662-D8A6B950B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6AABB-3D69-C30E-5C18-2CA7D60E4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677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30000" dirty="0">
                <a:solidFill>
                  <a:schemeClr val="bg1"/>
                </a:solidFill>
              </a:rPr>
              <a:t>15th</a:t>
            </a:r>
            <a:r>
              <a:rPr lang="en-US" sz="2400" dirty="0">
                <a:solidFill>
                  <a:schemeClr val="bg1"/>
                </a:solidFill>
              </a:rPr>
              <a:t> June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86915-F785-1800-E921-5BDCA30C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F2949-1488-6006-6C0D-C352C3295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96281-7EF4-F461-49A7-16852E8DFF3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7464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Way Maker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7115744</a:t>
            </a:r>
          </a:p>
          <a:p>
            <a:r>
              <a:rPr lang="en-GB" sz="1200" dirty="0" err="1"/>
              <a:t>Osinachi</a:t>
            </a:r>
            <a:r>
              <a:rPr lang="en-GB" sz="1200" dirty="0"/>
              <a:t> </a:t>
            </a:r>
            <a:r>
              <a:rPr lang="en-GB" sz="1200" dirty="0" err="1"/>
              <a:t>Kalu</a:t>
            </a:r>
            <a:r>
              <a:rPr lang="en-GB" sz="1200" dirty="0"/>
              <a:t> </a:t>
            </a:r>
            <a:r>
              <a:rPr lang="en-GB" sz="1200" dirty="0" err="1"/>
              <a:t>Okoro</a:t>
            </a:r>
            <a:r>
              <a:rPr lang="en-GB" sz="1200" dirty="0"/>
              <a:t> </a:t>
            </a:r>
            <a:r>
              <a:rPr lang="en-GB" sz="1200" dirty="0" err="1"/>
              <a:t>Egbu</a:t>
            </a:r>
            <a:endParaRPr lang="en-GB" sz="1200" dirty="0"/>
          </a:p>
          <a:p>
            <a:r>
              <a:rPr lang="en-GB" sz="1200" dirty="0"/>
              <a:t>© 2016 Integrity Music Europe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here moving in our midst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are here working in this place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here touching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are here healing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616" y="764704"/>
            <a:ext cx="8856984" cy="666936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here turning lives around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are here mending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yeah I worship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9036496" cy="666936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is who You are     x4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Even when I don't see it You're working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Even when I don't feel it You're working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never stop You never stop working		    x2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399166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4464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22E26-865E-5629-318E-4D6371FB8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8DFB-A155-0556-D070-D281920820D1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5297CE-C223-9897-09CD-CD2B36314AE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39CE98F8-7994-AB4F-2AA2-F9A7D6FF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3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Nothing Is Impossible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5199808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91793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7206380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Brooke Ligertwood | Cody Carnes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2023 Brandon Lake Music; Brooke Ligertwood Designee; Capitol CMG Paragon; Writer's Roof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run to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place their hope and confidence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won’t forsake them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seek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bend their knee and fix their gaze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won’t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3402349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walk with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hearts are set on pilgrimage with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They’ll see His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die to 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joy it is to give it all for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for Him only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all for Your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in the sanctuary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fields of plenty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darkest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my hands are empty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with a praise that costs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nobody’s watching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the weapon’s forming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the walls are falling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</a:t>
            </a:r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He goes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4003699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69D-6CAD-9EF3-01FD-12974F7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54CEE4-344C-B59C-C736-F69525F0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for He holds the </a:t>
            </a:r>
            <a:r>
              <a:rPr lang="en-GB" sz="3600" dirty="0" err="1">
                <a:solidFill>
                  <a:schemeClr val="bg1"/>
                </a:solidFill>
              </a:rPr>
              <a:t>vict’ry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F334A-8846-181A-4AE4-F9CC335A2A80}"/>
              </a:ext>
            </a:extLst>
          </p:cNvPr>
          <p:cNvSpPr txBox="1"/>
          <p:nvPr/>
        </p:nvSpPr>
        <p:spPr>
          <a:xfrm>
            <a:off x="8194495" y="0"/>
            <a:ext cx="91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83183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81906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436668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2985507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6009-5A25-6227-A170-6E5C392EF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53C2-8656-2518-D903-68F0C1349C0C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D2E390-A50F-0BEA-92D2-A47B365BC6B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BB581553-B6E9-D343-6973-A69EA9DC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81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ECD6-64D7-64CE-0431-3BB6BE53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FC070-7A31-132C-67CB-9CF41152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5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feel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do anything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854307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6EBD1-1C74-88A4-AF7D-7956F0B1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53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59058-8E18-B7CE-1DDE-AC9160646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E8011E-5869-11E4-2697-4F22BD40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3FB91-6A53-65B4-DEE8-36821247E0A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79272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AA1D6-CFD8-9D4F-8143-D12716F0A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5D9AA9-D99B-187C-3FA1-6B18D317F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feel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do anything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46AED-FA37-EFEF-64DB-94786EA7811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4380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74F4E-C960-AB75-2B74-44618E4A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82BF4-9400-5AA7-E5B3-384A7ABFB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EC04-1EB2-542F-6F8A-E2731DF1367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7633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believe I believe in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19039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3833</TotalTime>
  <Words>1695</Words>
  <Application>Microsoft Office PowerPoint</Application>
  <PresentationFormat>On-screen Show (4:3)</PresentationFormat>
  <Paragraphs>310</Paragraphs>
  <Slides>59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129</cp:revision>
  <dcterms:created xsi:type="dcterms:W3CDTF">2024-09-27T16:56:29Z</dcterms:created>
  <dcterms:modified xsi:type="dcterms:W3CDTF">2025-06-16T14:22:54Z</dcterms:modified>
</cp:coreProperties>
</file>